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69" r:id="rId5"/>
    <p:sldId id="270" r:id="rId6"/>
    <p:sldId id="271" r:id="rId7"/>
    <p:sldId id="268" r:id="rId8"/>
    <p:sldId id="273" r:id="rId9"/>
    <p:sldId id="274" r:id="rId10"/>
    <p:sldId id="272" r:id="rId11"/>
    <p:sldId id="275" r:id="rId12"/>
    <p:sldId id="260" r:id="rId13"/>
    <p:sldId id="261" r:id="rId14"/>
    <p:sldId id="262" r:id="rId15"/>
    <p:sldId id="265" r:id="rId16"/>
    <p:sldId id="263" r:id="rId17"/>
    <p:sldId id="264" r:id="rId18"/>
    <p:sldId id="276" r:id="rId19"/>
    <p:sldId id="277" r:id="rId20"/>
    <p:sldId id="278" r:id="rId21"/>
    <p:sldId id="279" r:id="rId22"/>
    <p:sldId id="280" r:id="rId23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39" autoAdjust="0"/>
  </p:normalViewPr>
  <p:slideViewPr>
    <p:cSldViewPr>
      <p:cViewPr varScale="1">
        <p:scale>
          <a:sx n="73" d="100"/>
          <a:sy n="73" d="100"/>
        </p:scale>
        <p:origin x="-3348" y="-10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jpe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jpeg"/><Relationship Id="rId2" Type="http://schemas.openxmlformats.org/officeDocument/2006/relationships/image" Target="../media/image1.jpe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jpe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openxmlformats.org/officeDocument/2006/relationships/image" Target="../media/image61.png"/><Relationship Id="rId17" Type="http://schemas.openxmlformats.org/officeDocument/2006/relationships/image" Target="../media/image66.jpeg"/><Relationship Id="rId2" Type="http://schemas.openxmlformats.org/officeDocument/2006/relationships/image" Target="../media/image1.jpeg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jpe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jpe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jpeg"/><Relationship Id="rId26" Type="http://schemas.openxmlformats.org/officeDocument/2006/relationships/image" Target="../media/image90.png"/><Relationship Id="rId3" Type="http://schemas.openxmlformats.org/officeDocument/2006/relationships/image" Target="../media/image67.jpe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jpeg"/><Relationship Id="rId25" Type="http://schemas.openxmlformats.org/officeDocument/2006/relationships/image" Target="../media/image89.png"/><Relationship Id="rId2" Type="http://schemas.openxmlformats.org/officeDocument/2006/relationships/image" Target="../media/image1.jpe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5" Type="http://schemas.openxmlformats.org/officeDocument/2006/relationships/image" Target="../media/image69.png"/><Relationship Id="rId15" Type="http://schemas.openxmlformats.org/officeDocument/2006/relationships/image" Target="../media/image79.jpe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jpeg"/><Relationship Id="rId4" Type="http://schemas.openxmlformats.org/officeDocument/2006/relationships/image" Target="../media/image98.png"/><Relationship Id="rId9" Type="http://schemas.openxmlformats.org/officeDocument/2006/relationships/image" Target="../media/image10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1008" y="238092"/>
            <a:ext cx="3285554" cy="464347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Библиотека поколения </a:t>
            </a:r>
            <a:r>
              <a:rPr lang="en-US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МАДОУ № 119 «Кроха»</a:t>
            </a:r>
            <a:endParaRPr lang="ru-RU" sz="40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648" y="128464"/>
            <a:ext cx="6525914" cy="1512168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Команда проекта «Библиотека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поколения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МАДОУ № 119 «Кроха»</a:t>
            </a:r>
            <a:endParaRPr lang="ru-RU" sz="28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3" name="Picture 2" descr="C:\Users\Педагоги\Desktop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1496616"/>
            <a:ext cx="1656183" cy="2057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88840" y="1640632"/>
            <a:ext cx="3154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Базан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Юлия Сергеевна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Руководитель проекта.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Организация и контроль за реализацией проекта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C:\Users\Педагоги\Desktop\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9120" y="1712640"/>
            <a:ext cx="1800200" cy="19429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789040" y="3728864"/>
            <a:ext cx="306896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Куратор.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Обеспечивает подготовку и проведение мероприятий с детьми</a:t>
            </a:r>
          </a:p>
        </p:txBody>
      </p:sp>
      <p:pic>
        <p:nvPicPr>
          <p:cNvPr id="7" name="Picture 4" descr="C:\Users\Педагоги\Desktop\1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840" y="3512840"/>
            <a:ext cx="1872208" cy="22322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3800872"/>
            <a:ext cx="2060848" cy="232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Штягина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Любовь Александровна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Специалист.</a:t>
            </a:r>
          </a:p>
          <a:p>
            <a:pPr lvl="0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Обеспечивает подготовку и проведение мероприятий с детьми</a:t>
            </a:r>
          </a:p>
          <a:p>
            <a:pPr lvl="0" algn="ctr">
              <a:spcBef>
                <a:spcPct val="20000"/>
              </a:spcBef>
              <a:defRPr/>
            </a:pPr>
            <a:endParaRPr lang="ru-RU" sz="1050" b="1" dirty="0" smtClean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C:\Users\Педагоги\Desktop\11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2656" y="5889105"/>
            <a:ext cx="1593651" cy="208823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0" y="8049344"/>
            <a:ext cx="2636912" cy="159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Ситдикова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Екатерина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Грачиковна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Специалист.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Обеспечивает подготовку и проведение мероприятий с детьми</a:t>
            </a:r>
            <a:endParaRPr lang="ru-RU" sz="1400" dirty="0"/>
          </a:p>
        </p:txBody>
      </p:sp>
      <p:pic>
        <p:nvPicPr>
          <p:cNvPr id="11" name="Picture 3" descr="C:\Users\Педагоги\Desktop\1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2088" y="4736976"/>
            <a:ext cx="1909240" cy="208823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93096" y="6897216"/>
            <a:ext cx="2376264" cy="159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Сулейманова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Дамира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Габделвахитовна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Специалист.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Обеспечивает подготовку и проведение мероприятий с детьми</a:t>
            </a:r>
          </a:p>
        </p:txBody>
      </p:sp>
      <p:pic>
        <p:nvPicPr>
          <p:cNvPr id="13" name="Picture 2" descr="C:\Users\Педагоги\Desktop\111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92896" y="6105128"/>
            <a:ext cx="1800200" cy="233168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492896" y="8409384"/>
            <a:ext cx="3240360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Ахмадишина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Галия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Фатиховна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Специалист.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Обеспечивает подготовку и проведение мероприятий с детьми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200472"/>
            <a:ext cx="6597922" cy="115212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«Библиотека 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поколения 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МАДОУ № 119 «Кроха»</a:t>
            </a:r>
            <a:endParaRPr lang="ru-RU" sz="3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GridArt_20221205_140238931.jpg"/>
          <p:cNvPicPr>
            <a:picLocks noChangeAspect="1"/>
          </p:cNvPicPr>
          <p:nvPr/>
        </p:nvPicPr>
        <p:blipFill>
          <a:blip r:embed="rId3" cstate="print"/>
          <a:srcRect t="6579" b="6579"/>
          <a:stretch>
            <a:fillRect/>
          </a:stretch>
        </p:blipFill>
        <p:spPr>
          <a:xfrm>
            <a:off x="476672" y="1280592"/>
            <a:ext cx="5156266" cy="4464496"/>
          </a:xfrm>
          <a:prstGeom prst="rect">
            <a:avLst/>
          </a:prstGeom>
        </p:spPr>
      </p:pic>
      <p:pic>
        <p:nvPicPr>
          <p:cNvPr id="6" name="Рисунок 5" descr="GridArt_20221205_1317420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6792" y="5817096"/>
            <a:ext cx="5067944" cy="40889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200472"/>
            <a:ext cx="6597922" cy="115212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Уголок русской и татарской литературы</a:t>
            </a:r>
            <a:endParaRPr lang="ru-RU" sz="3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7" name="Содержимое 3" descr="GridArt_20221205_1314059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64" y="1928664"/>
            <a:ext cx="5976664" cy="57160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200472"/>
            <a:ext cx="6597922" cy="115212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Уголок русской и </a:t>
            </a:r>
            <a:r>
              <a:rPr lang="ru-RU" sz="3200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татарской литературы</a:t>
            </a:r>
            <a:endParaRPr lang="ru-RU" sz="3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GridArt_20221205_1316075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72" y="1280592"/>
            <a:ext cx="5976664" cy="6222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200472"/>
            <a:ext cx="6597922" cy="115212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</a:rPr>
              <a:t>Планируется приобрести:</a:t>
            </a:r>
            <a:endParaRPr lang="ru-RU" sz="3200" b="1" i="1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IMG-20221205-WA00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0688" y="1856656"/>
            <a:ext cx="1566173" cy="44862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0648" y="6537175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Интерактивная сенсорная книга на стойке.  Новация </a:t>
            </a:r>
            <a:r>
              <a:rPr lang="ru-RU" b="1" dirty="0" err="1" smtClean="0"/>
              <a:t>Арт</a:t>
            </a:r>
            <a:r>
              <a:rPr lang="ru-RU" b="1" dirty="0" smtClean="0"/>
              <a:t>: НФИ-030</a:t>
            </a:r>
            <a:endParaRPr lang="ru-RU" b="1" dirty="0"/>
          </a:p>
        </p:txBody>
      </p:sp>
      <p:pic>
        <p:nvPicPr>
          <p:cNvPr id="7" name="Рисунок 6" descr="IMG-20221205-WA004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4994" y="1000561"/>
            <a:ext cx="2500313" cy="3370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IMG-20221205-WA0042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9000" y="4432942"/>
            <a:ext cx="2500313" cy="357716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52936" y="797733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Interparta.ru </a:t>
            </a:r>
            <a:r>
              <a:rPr lang="ru-RU" b="1" dirty="0" smtClean="0"/>
              <a:t> «Антошка 24» </a:t>
            </a:r>
          </a:p>
          <a:p>
            <a:pPr algn="ctr"/>
            <a:r>
              <a:rPr lang="ru-RU" b="1" dirty="0" smtClean="0"/>
              <a:t>Интерактивная парта.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092"/>
            <a:ext cx="6786562" cy="212262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Художественное занятие по прочитанным книгам</a:t>
            </a:r>
            <a:endParaRPr lang="ru-RU" sz="40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GridArt_20221205_1329433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72" y="2288704"/>
            <a:ext cx="6104333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092"/>
            <a:ext cx="6786562" cy="21226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Ежегодные творческие встречи на тему «</a:t>
            </a:r>
            <a:r>
              <a:rPr lang="ru-RU" sz="4000" b="1" dirty="0" err="1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Тукаевские</a:t>
            </a:r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 чтения» (место МАДОУ № 119 «Кроха»)</a:t>
            </a:r>
            <a:endParaRPr lang="ru-RU" sz="4000" b="1" dirty="0">
              <a:solidFill>
                <a:schemeClr val="tx2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4" name="Рисунок 3" descr="GridArt_20221205_1331509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80" y="3080792"/>
            <a:ext cx="5981139" cy="55446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092"/>
            <a:ext cx="6786562" cy="212262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Выставка книг своими руками «Книжка- малышка»</a:t>
            </a:r>
            <a:endParaRPr lang="ru-RU" sz="4000" b="1" i="1" dirty="0">
              <a:solidFill>
                <a:schemeClr val="tx2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" name="Рисунок 4" descr="GridArt_20221205_131742095.jpg"/>
          <p:cNvPicPr>
            <a:picLocks noChangeAspect="1"/>
          </p:cNvPicPr>
          <p:nvPr/>
        </p:nvPicPr>
        <p:blipFill>
          <a:blip r:embed="rId3" cstate="print"/>
          <a:srcRect l="2438" t="34211" r="2684" b="31579"/>
          <a:stretch>
            <a:fillRect/>
          </a:stretch>
        </p:blipFill>
        <p:spPr>
          <a:xfrm>
            <a:off x="188640" y="2864768"/>
            <a:ext cx="6669360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8" y="238092"/>
            <a:ext cx="2928934" cy="464347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Закладки </a:t>
            </a:r>
            <a:b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для книг – вторая жизнь старым кожаным вещам 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20190329_112950"/>
          <p:cNvPicPr>
            <a:picLocks noChangeAspect="1" noChangeArrowheads="1"/>
          </p:cNvPicPr>
          <p:nvPr/>
        </p:nvPicPr>
        <p:blipFill>
          <a:blip r:embed="rId3" cstate="print"/>
          <a:srcRect t="2524"/>
          <a:stretch>
            <a:fillRect/>
          </a:stretch>
        </p:blipFill>
        <p:spPr bwMode="auto">
          <a:xfrm>
            <a:off x="285728" y="309565"/>
            <a:ext cx="3571901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" name="Рисунок 2" descr="C:\Users\АдминистраторPC\AppData\Local\Microsoft\Windows\INetCache\Content.Word\20190329_1101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285992" y="5310190"/>
            <a:ext cx="485778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092"/>
            <a:ext cx="6786562" cy="176258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Выставка иллюстраций на тему: « Мой любимый сказочный герой»</a:t>
            </a:r>
            <a:endParaRPr lang="ru-RU" sz="4000" b="1" i="1" dirty="0">
              <a:solidFill>
                <a:schemeClr val="tx2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5" name="Рисунок 4" descr="GridArt_20221205_140427693.jpg"/>
          <p:cNvPicPr>
            <a:picLocks noChangeAspect="1"/>
          </p:cNvPicPr>
          <p:nvPr/>
        </p:nvPicPr>
        <p:blipFill>
          <a:blip r:embed="rId3" cstate="print"/>
          <a:srcRect t="16831" r="2496" b="16661"/>
          <a:stretch>
            <a:fillRect/>
          </a:stretch>
        </p:blipFill>
        <p:spPr>
          <a:xfrm>
            <a:off x="188640" y="2648744"/>
            <a:ext cx="6336704" cy="48965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90" y="595282"/>
            <a:ext cx="3071810" cy="328614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Экскурсия 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в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школьную 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 библиотеку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2051" name="Picture 3" descr="IMG-20190221-WA00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06" y="4214048"/>
            <a:ext cx="4143404" cy="545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IMG-20190221-WA00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238092"/>
            <a:ext cx="3714776" cy="49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8" y="1381100"/>
            <a:ext cx="2928934" cy="192882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Герои книг приходят в гости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 descr="C:\Users\АдминистраторPC\AppData\Local\Microsoft\Windows\INetCache\Content.Word\IMG-20190412-WA0009.jpg"/>
          <p:cNvPicPr/>
          <p:nvPr/>
        </p:nvPicPr>
        <p:blipFill>
          <a:blip r:embed="rId3" cstate="print"/>
          <a:srcRect l="35207" t="47134" r="45318" b="3478"/>
          <a:stretch>
            <a:fillRect/>
          </a:stretch>
        </p:blipFill>
        <p:spPr bwMode="auto">
          <a:xfrm flipH="1">
            <a:off x="285728" y="309530"/>
            <a:ext cx="371477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Picture 1" descr="IMG-20190305-WA0003"/>
          <p:cNvPicPr>
            <a:picLocks noChangeAspect="1" noChangeArrowheads="1"/>
          </p:cNvPicPr>
          <p:nvPr/>
        </p:nvPicPr>
        <p:blipFill>
          <a:blip r:embed="rId4" cstate="print"/>
          <a:srcRect l="19616" t="29861" r="45204" b="11719"/>
          <a:stretch>
            <a:fillRect/>
          </a:stretch>
        </p:blipFill>
        <p:spPr bwMode="auto">
          <a:xfrm>
            <a:off x="3429000" y="5046695"/>
            <a:ext cx="3214710" cy="454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8" y="5167314"/>
            <a:ext cx="6143668" cy="1500199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Встречаем гостей из городской библиотеки</a:t>
            </a:r>
            <a:endParaRPr lang="ru-RU" sz="4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16125" y="2922432"/>
            <a:ext cx="1714500" cy="6099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smtClean="0"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smtClean="0">
                <a:ea typeface="Times New Roman"/>
                <a:cs typeface="Times New Roman"/>
              </a:rPr>
              <a:t> </a:t>
            </a:r>
            <a:endParaRPr lang="ru-RU" sz="1100" dirty="0">
              <a:ea typeface="Times New Roman"/>
              <a:cs typeface="Times New Roman"/>
            </a:endParaRPr>
          </a:p>
        </p:txBody>
      </p:sp>
      <p:pic>
        <p:nvPicPr>
          <p:cNvPr id="5123" name="Рисунок 140" descr="IMG-20160219-WA00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309529"/>
            <a:ext cx="6294614" cy="4713131"/>
          </a:xfrm>
          <a:prstGeom prst="rect">
            <a:avLst/>
          </a:prstGeom>
          <a:noFill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4099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 descr="IMG-20180413-WA0015"/>
          <p:cNvPicPr/>
          <p:nvPr/>
        </p:nvPicPr>
        <p:blipFill>
          <a:blip r:embed="rId4" cstate="print"/>
          <a:srcRect t="23636" r="21617" b="9827"/>
          <a:stretch>
            <a:fillRect/>
          </a:stretch>
        </p:blipFill>
        <p:spPr bwMode="auto">
          <a:xfrm>
            <a:off x="2571744" y="6738950"/>
            <a:ext cx="4000504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4" y="309530"/>
            <a:ext cx="3500438" cy="285752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Викторины  и конкурсы по творчеству любимых авторов 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16125" y="2922432"/>
            <a:ext cx="1714500" cy="6099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smtClean="0"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smtClean="0">
                <a:ea typeface="Times New Roman"/>
                <a:cs typeface="Times New Roman"/>
              </a:rPr>
              <a:t> </a:t>
            </a:r>
            <a:endParaRPr lang="ru-RU" sz="1100" dirty="0">
              <a:ea typeface="Times New Roman"/>
              <a:cs typeface="Times New Roman"/>
            </a:endParaRPr>
          </a:p>
        </p:txBody>
      </p:sp>
      <p:pic>
        <p:nvPicPr>
          <p:cNvPr id="5122" name="Рисунок 144" descr="IMG-20170417-WA0020"/>
          <p:cNvPicPr>
            <a:picLocks noChangeAspect="1" noChangeArrowheads="1"/>
          </p:cNvPicPr>
          <p:nvPr/>
        </p:nvPicPr>
        <p:blipFill>
          <a:blip r:embed="rId3" cstate="print"/>
          <a:srcRect t="15087"/>
          <a:stretch>
            <a:fillRect/>
          </a:stretch>
        </p:blipFill>
        <p:spPr bwMode="auto">
          <a:xfrm>
            <a:off x="285728" y="3243016"/>
            <a:ext cx="6269428" cy="3996000"/>
          </a:xfrm>
          <a:prstGeom prst="rect">
            <a:avLst/>
          </a:prstGeom>
          <a:noFill/>
        </p:spPr>
      </p:pic>
      <p:pic>
        <p:nvPicPr>
          <p:cNvPr id="5121" name="Рисунок 151" descr="IMG-20180413-WA0018"/>
          <p:cNvPicPr>
            <a:picLocks noChangeAspect="1" noChangeArrowheads="1"/>
          </p:cNvPicPr>
          <p:nvPr/>
        </p:nvPicPr>
        <p:blipFill>
          <a:blip r:embed="rId4" cstate="print"/>
          <a:srcRect l="11321" b="3471"/>
          <a:stretch>
            <a:fillRect/>
          </a:stretch>
        </p:blipFill>
        <p:spPr bwMode="auto">
          <a:xfrm>
            <a:off x="3500438" y="7257618"/>
            <a:ext cx="3071834" cy="2423005"/>
          </a:xfrm>
          <a:prstGeom prst="rect">
            <a:avLst/>
          </a:prstGeom>
          <a:noFill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4099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52" descr="IMG-20180413-WA0039"/>
          <p:cNvPicPr>
            <a:picLocks noChangeAspect="1" noChangeArrowheads="1"/>
          </p:cNvPicPr>
          <p:nvPr/>
        </p:nvPicPr>
        <p:blipFill>
          <a:blip r:embed="rId5" cstate="print"/>
          <a:srcRect l="50814" t="38109" r="13091" b="13620"/>
          <a:stretch>
            <a:fillRect/>
          </a:stretch>
        </p:blipFill>
        <p:spPr bwMode="auto">
          <a:xfrm>
            <a:off x="3643314" y="285728"/>
            <a:ext cx="2928958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40" y="5310190"/>
            <a:ext cx="4572032" cy="4071966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002060"/>
                </a:solidFill>
                <a:latin typeface="Monotype Corsiva" pitchFamily="66" charset="0"/>
              </a:rPr>
              <a:t>Читаем,</a:t>
            </a:r>
            <a:br>
              <a:rPr lang="ru-RU" sz="8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8000" b="1" dirty="0" smtClean="0">
                <a:solidFill>
                  <a:srgbClr val="002060"/>
                </a:solidFill>
                <a:latin typeface="Monotype Corsiva" pitchFamily="66" charset="0"/>
              </a:rPr>
              <a:t>читаем, </a:t>
            </a:r>
            <a:br>
              <a:rPr lang="ru-RU" sz="80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8000" b="1" dirty="0" smtClean="0">
                <a:solidFill>
                  <a:srgbClr val="002060"/>
                </a:solidFill>
                <a:latin typeface="Monotype Corsiva" pitchFamily="66" charset="0"/>
              </a:rPr>
              <a:t> читаем…</a:t>
            </a:r>
            <a:endParaRPr lang="ru-RU" sz="8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4097" name="Рисунок 156" descr="IMG-20180903-WA0016"/>
          <p:cNvPicPr>
            <a:picLocks noChangeAspect="1" noChangeArrowheads="1"/>
          </p:cNvPicPr>
          <p:nvPr/>
        </p:nvPicPr>
        <p:blipFill>
          <a:blip r:embed="rId3" cstate="print"/>
          <a:srcRect l="14362" t="31737" b="15569"/>
          <a:stretch>
            <a:fillRect/>
          </a:stretch>
        </p:blipFill>
        <p:spPr bwMode="auto">
          <a:xfrm>
            <a:off x="2071678" y="380968"/>
            <a:ext cx="4500595" cy="4786346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452406"/>
            <a:ext cx="3286148" cy="250033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Обмениваемся опытом  работы 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3075" name="Picture 3" descr="IMG_5067"/>
          <p:cNvPicPr>
            <a:picLocks noChangeAspect="1" noChangeArrowheads="1"/>
          </p:cNvPicPr>
          <p:nvPr/>
        </p:nvPicPr>
        <p:blipFill>
          <a:blip r:embed="rId3" cstate="print"/>
          <a:srcRect l="7172" t="23483"/>
          <a:stretch>
            <a:fillRect/>
          </a:stretch>
        </p:blipFill>
        <p:spPr bwMode="auto">
          <a:xfrm>
            <a:off x="285728" y="3095612"/>
            <a:ext cx="6292226" cy="3500462"/>
          </a:xfrm>
          <a:prstGeom prst="rect">
            <a:avLst/>
          </a:prstGeom>
          <a:noFill/>
        </p:spPr>
      </p:pic>
      <p:pic>
        <p:nvPicPr>
          <p:cNvPr id="3074" name="Picture 2" descr="IMG_5054"/>
          <p:cNvPicPr>
            <a:picLocks noChangeAspect="1" noChangeArrowheads="1"/>
          </p:cNvPicPr>
          <p:nvPr/>
        </p:nvPicPr>
        <p:blipFill>
          <a:blip r:embed="rId4" cstate="print"/>
          <a:srcRect r="21950"/>
          <a:stretch>
            <a:fillRect/>
          </a:stretch>
        </p:blipFill>
        <p:spPr bwMode="auto">
          <a:xfrm>
            <a:off x="3286124" y="6867558"/>
            <a:ext cx="3238500" cy="2800350"/>
          </a:xfrm>
          <a:prstGeom prst="rect">
            <a:avLst/>
          </a:prstGeom>
          <a:noFill/>
        </p:spPr>
      </p:pic>
      <p:pic>
        <p:nvPicPr>
          <p:cNvPr id="3073" name="Picture 1" descr="IMG_5053"/>
          <p:cNvPicPr>
            <a:picLocks noChangeAspect="1" noChangeArrowheads="1"/>
          </p:cNvPicPr>
          <p:nvPr/>
        </p:nvPicPr>
        <p:blipFill>
          <a:blip r:embed="rId5" cstate="print"/>
          <a:srcRect r="16568"/>
          <a:stretch>
            <a:fillRect/>
          </a:stretch>
        </p:blipFill>
        <p:spPr bwMode="auto">
          <a:xfrm>
            <a:off x="3500438" y="380968"/>
            <a:ext cx="3071834" cy="2486361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128464"/>
            <a:ext cx="6526508" cy="129614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Достижения детского сада МАДОУ №119 «Кроха»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C:\Users\Педагоги\Pictures\2022-03-11 Образцовый сад\Image (22).BMP"/>
          <p:cNvPicPr>
            <a:picLocks noChangeAspect="1" noChangeArrowheads="1"/>
          </p:cNvPicPr>
          <p:nvPr/>
        </p:nvPicPr>
        <p:blipFill>
          <a:blip r:embed="rId3" cstate="print"/>
          <a:srcRect t="5440" r="2563"/>
          <a:stretch>
            <a:fillRect/>
          </a:stretch>
        </p:blipFill>
        <p:spPr bwMode="auto">
          <a:xfrm>
            <a:off x="0" y="2140892"/>
            <a:ext cx="145256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Users\Педагоги\Pictures\2022-03-11 Образцовый сад\Image (24).BMP"/>
          <p:cNvPicPr>
            <a:picLocks noChangeAspect="1" noChangeArrowheads="1"/>
          </p:cNvPicPr>
          <p:nvPr/>
        </p:nvPicPr>
        <p:blipFill>
          <a:blip r:embed="rId4" cstate="print"/>
          <a:srcRect l="7542" t="3493"/>
          <a:stretch>
            <a:fillRect/>
          </a:stretch>
        </p:blipFill>
        <p:spPr bwMode="auto">
          <a:xfrm>
            <a:off x="1484784" y="2072680"/>
            <a:ext cx="1362075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Users\Педагоги\Pictures\2022-03-11 Образцовый сад\Image (25).BMP"/>
          <p:cNvPicPr>
            <a:picLocks noChangeAspect="1" noChangeArrowheads="1"/>
          </p:cNvPicPr>
          <p:nvPr/>
        </p:nvPicPr>
        <p:blipFill>
          <a:blip r:embed="rId5" cstate="print"/>
          <a:srcRect l="4562"/>
          <a:stretch>
            <a:fillRect/>
          </a:stretch>
        </p:blipFill>
        <p:spPr bwMode="auto">
          <a:xfrm>
            <a:off x="4078288" y="2153592"/>
            <a:ext cx="119856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Педагоги\Pictures\2022-03-11 Образцовый сад\Image (28)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8125" y="2142480"/>
            <a:ext cx="13239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C:\Users\Педагоги\Pictures\2022-03-11 Образцовый сад\Image (30).BMP"/>
          <p:cNvPicPr>
            <a:picLocks noChangeAspect="1" noChangeArrowheads="1"/>
          </p:cNvPicPr>
          <p:nvPr/>
        </p:nvPicPr>
        <p:blipFill>
          <a:blip r:embed="rId7" cstate="print"/>
          <a:srcRect l="8319" t="2940"/>
          <a:stretch>
            <a:fillRect/>
          </a:stretch>
        </p:blipFill>
        <p:spPr bwMode="auto">
          <a:xfrm>
            <a:off x="5268913" y="2163117"/>
            <a:ext cx="1425575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Педагоги\Pictures\2022-03-11 Образцовый сад\Image (6).BMP"/>
          <p:cNvPicPr>
            <a:picLocks noChangeAspect="1" noChangeArrowheads="1"/>
          </p:cNvPicPr>
          <p:nvPr/>
        </p:nvPicPr>
        <p:blipFill>
          <a:blip r:embed="rId8" cstate="print"/>
          <a:srcRect l="5112"/>
          <a:stretch>
            <a:fillRect/>
          </a:stretch>
        </p:blipFill>
        <p:spPr bwMode="auto">
          <a:xfrm>
            <a:off x="4381500" y="5944542"/>
            <a:ext cx="140335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C:\Users\Педагоги\Pictures\2022-03-11 Образцовый сад\Image (13).BMP"/>
          <p:cNvPicPr>
            <a:picLocks noChangeAspect="1" noChangeArrowheads="1"/>
          </p:cNvPicPr>
          <p:nvPr/>
        </p:nvPicPr>
        <p:blipFill>
          <a:blip r:embed="rId9" cstate="print"/>
          <a:srcRect l="4028" t="2702"/>
          <a:stretch>
            <a:fillRect/>
          </a:stretch>
        </p:blipFill>
        <p:spPr bwMode="auto">
          <a:xfrm>
            <a:off x="0" y="4004617"/>
            <a:ext cx="1436688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C:\Users\Педагоги\Pictures\2022-03-11 Образцовый сад\Image (15).BMP"/>
          <p:cNvPicPr>
            <a:picLocks noChangeAspect="1" noChangeArrowheads="1"/>
          </p:cNvPicPr>
          <p:nvPr/>
        </p:nvPicPr>
        <p:blipFill>
          <a:blip r:embed="rId10" cstate="print"/>
          <a:srcRect l="7324"/>
          <a:stretch>
            <a:fillRect/>
          </a:stretch>
        </p:blipFill>
        <p:spPr bwMode="auto">
          <a:xfrm>
            <a:off x="2930525" y="6125517"/>
            <a:ext cx="1393825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" descr="C:\Users\Педагоги\Pictures\2022-03-11 Образцовый сад\Image (16).BMP"/>
          <p:cNvPicPr>
            <a:picLocks noChangeAspect="1" noChangeArrowheads="1"/>
          </p:cNvPicPr>
          <p:nvPr/>
        </p:nvPicPr>
        <p:blipFill>
          <a:blip r:embed="rId11" cstate="print"/>
          <a:srcRect l="5440" t="3358"/>
          <a:stretch>
            <a:fillRect/>
          </a:stretch>
        </p:blipFill>
        <p:spPr bwMode="auto">
          <a:xfrm>
            <a:off x="2932113" y="3988742"/>
            <a:ext cx="14573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 descr="C:\Users\Педагоги\Pictures\2022-03-11 Образцовый сад\Image (17).BMP"/>
          <p:cNvPicPr>
            <a:picLocks noChangeAspect="1" noChangeArrowheads="1"/>
          </p:cNvPicPr>
          <p:nvPr/>
        </p:nvPicPr>
        <p:blipFill>
          <a:blip r:embed="rId12" cstate="print"/>
          <a:srcRect l="6355" t="3798" b="2248"/>
          <a:stretch>
            <a:fillRect/>
          </a:stretch>
        </p:blipFill>
        <p:spPr bwMode="auto">
          <a:xfrm>
            <a:off x="4221088" y="4088904"/>
            <a:ext cx="1503363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C:\Users\Педагоги\Pictures\2022-03-11 Образцовый сад\Image (14).BMP"/>
          <p:cNvPicPr>
            <a:picLocks noChangeAspect="1" noChangeArrowheads="1"/>
          </p:cNvPicPr>
          <p:nvPr/>
        </p:nvPicPr>
        <p:blipFill>
          <a:blip r:embed="rId13" cstate="print"/>
          <a:srcRect l="5128"/>
          <a:stretch>
            <a:fillRect/>
          </a:stretch>
        </p:blipFill>
        <p:spPr bwMode="auto">
          <a:xfrm>
            <a:off x="1447800" y="3952230"/>
            <a:ext cx="14732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Users\Педагоги\Pictures\2022-03-11 Образцовый сад\Image (7).BMP"/>
          <p:cNvPicPr>
            <a:picLocks noChangeAspect="1" noChangeArrowheads="1"/>
          </p:cNvPicPr>
          <p:nvPr/>
        </p:nvPicPr>
        <p:blipFill>
          <a:blip r:embed="rId14" cstate="print"/>
          <a:srcRect l="3378" t="3583" b="5647"/>
          <a:stretch>
            <a:fillRect/>
          </a:stretch>
        </p:blipFill>
        <p:spPr bwMode="auto">
          <a:xfrm>
            <a:off x="5475288" y="4016896"/>
            <a:ext cx="13827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C:\Users\user\Desktop\1646931133399 (1).jpg"/>
          <p:cNvPicPr>
            <a:picLocks noChangeAspect="1" noChangeArrowheads="1"/>
          </p:cNvPicPr>
          <p:nvPr/>
        </p:nvPicPr>
        <p:blipFill>
          <a:blip r:embed="rId15" cstate="print"/>
          <a:srcRect l="2940" r="5882"/>
          <a:stretch>
            <a:fillRect/>
          </a:stretch>
        </p:blipFill>
        <p:spPr bwMode="auto">
          <a:xfrm>
            <a:off x="0" y="6035030"/>
            <a:ext cx="1508125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C:\Users\Педагоги\Pictures\2022-03-11 Образцовый сад\Image (8).BMP"/>
          <p:cNvPicPr>
            <a:picLocks noChangeAspect="1" noChangeArrowheads="1"/>
          </p:cNvPicPr>
          <p:nvPr/>
        </p:nvPicPr>
        <p:blipFill>
          <a:blip r:embed="rId16" cstate="print"/>
          <a:srcRect l="3152" r="5408"/>
          <a:stretch>
            <a:fillRect/>
          </a:stretch>
        </p:blipFill>
        <p:spPr bwMode="auto">
          <a:xfrm>
            <a:off x="2492896" y="8197850"/>
            <a:ext cx="1890712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 descr="C:\Users\user\Desktop\IMG-20220309-WA0138.jpg"/>
          <p:cNvPicPr>
            <a:picLocks noChangeAspect="1" noChangeArrowheads="1"/>
          </p:cNvPicPr>
          <p:nvPr/>
        </p:nvPicPr>
        <p:blipFill>
          <a:blip r:embed="rId17" cstate="print"/>
          <a:srcRect l="4861" t="22916" r="4861" b="17708"/>
          <a:stretch>
            <a:fillRect/>
          </a:stretch>
        </p:blipFill>
        <p:spPr bwMode="auto">
          <a:xfrm>
            <a:off x="1463675" y="6033442"/>
            <a:ext cx="15113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C:\Users\user\Desktop\IMG-20210927-WA0124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65104" y="8355013"/>
            <a:ext cx="1920875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I:\Дипломы Талапина\Image (2).BMP"/>
          <p:cNvPicPr>
            <a:picLocks noChangeAspect="1" noChangeArrowheads="1"/>
          </p:cNvPicPr>
          <p:nvPr/>
        </p:nvPicPr>
        <p:blipFill>
          <a:blip r:embed="rId19" cstate="print"/>
          <a:srcRect l="2853"/>
          <a:stretch>
            <a:fillRect/>
          </a:stretch>
        </p:blipFill>
        <p:spPr bwMode="auto">
          <a:xfrm>
            <a:off x="5703888" y="5998517"/>
            <a:ext cx="1154112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 descr="C:\Users\Педагоги\Pictures\2022-03-11 Образцовый сад\Image (12).BMP"/>
          <p:cNvPicPr>
            <a:picLocks noChangeAspect="1" noChangeArrowheads="1"/>
          </p:cNvPicPr>
          <p:nvPr/>
        </p:nvPicPr>
        <p:blipFill>
          <a:blip r:embed="rId20" cstate="print"/>
          <a:srcRect t="6142"/>
          <a:stretch>
            <a:fillRect/>
          </a:stretch>
        </p:blipFill>
        <p:spPr bwMode="auto">
          <a:xfrm>
            <a:off x="0" y="8370888"/>
            <a:ext cx="2489200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128464"/>
            <a:ext cx="6526508" cy="1296144"/>
          </a:xfrm>
        </p:spPr>
        <p:txBody>
          <a:bodyPr>
            <a:noAutofit/>
          </a:bodyPr>
          <a:lstStyle/>
          <a:p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image4.jpeg"/>
          <p:cNvPicPr>
            <a:picLocks noChangeAspect="1" noChangeArrowheads="1"/>
          </p:cNvPicPr>
          <p:nvPr/>
        </p:nvPicPr>
        <p:blipFill>
          <a:blip r:embed="rId3" cstate="print"/>
          <a:srcRect b="4805"/>
          <a:stretch>
            <a:fillRect/>
          </a:stretch>
        </p:blipFill>
        <p:spPr bwMode="auto">
          <a:xfrm>
            <a:off x="188640" y="0"/>
            <a:ext cx="1438835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1" descr="C:\Users\Педагоги\Pictures\2022-03-11 Образцовый сад\Image (37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28800" y="0"/>
            <a:ext cx="146526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5" descr="C:\Users\Педагоги\Pictures\2022-03-11 Образцовый сад\Image.BMP"/>
          <p:cNvPicPr>
            <a:picLocks noChangeAspect="1" noChangeArrowheads="1"/>
          </p:cNvPicPr>
          <p:nvPr/>
        </p:nvPicPr>
        <p:blipFill>
          <a:blip r:embed="rId5" cstate="print"/>
          <a:srcRect l="3627"/>
          <a:stretch>
            <a:fillRect/>
          </a:stretch>
        </p:blipFill>
        <p:spPr bwMode="auto">
          <a:xfrm>
            <a:off x="3068960" y="0"/>
            <a:ext cx="178117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image6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7152" y="0"/>
            <a:ext cx="173513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image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8640" y="2720752"/>
            <a:ext cx="1533525" cy="259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image10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2816" y="2720752"/>
            <a:ext cx="13589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age11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0968" y="2864768"/>
            <a:ext cx="2058988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7" descr="C:\Users\Педагоги\Pictures\2022-03-11 Образцовый сад\Image (33).BMP"/>
          <p:cNvPicPr>
            <a:picLocks noChangeAspect="1" noChangeArrowheads="1"/>
          </p:cNvPicPr>
          <p:nvPr/>
        </p:nvPicPr>
        <p:blipFill>
          <a:blip r:embed="rId10" cstate="print"/>
          <a:srcRect l="6256"/>
          <a:stretch>
            <a:fillRect/>
          </a:stretch>
        </p:blipFill>
        <p:spPr bwMode="auto">
          <a:xfrm>
            <a:off x="5085184" y="2864768"/>
            <a:ext cx="1772815" cy="24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8" descr="C:\Users\Педагоги\Pictures\2022-03-11 Образцовый сад\Image (34).BM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8640" y="5313040"/>
            <a:ext cx="1804987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9" descr="C:\Users\Педагоги\Pictures\2022-03-11 Образцовый сад\Image (35).BMP"/>
          <p:cNvPicPr>
            <a:picLocks noChangeAspect="1" noChangeArrowheads="1"/>
          </p:cNvPicPr>
          <p:nvPr/>
        </p:nvPicPr>
        <p:blipFill>
          <a:blip r:embed="rId12" cstate="print"/>
          <a:srcRect l="5273"/>
          <a:stretch>
            <a:fillRect/>
          </a:stretch>
        </p:blipFill>
        <p:spPr bwMode="auto">
          <a:xfrm>
            <a:off x="1988840" y="5313040"/>
            <a:ext cx="178752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2" descr="C:\Users\Педагоги\Pictures\2022-03-11 Образцовый сад\Image (38).BMP"/>
          <p:cNvPicPr>
            <a:picLocks noChangeAspect="1" noChangeArrowheads="1"/>
          </p:cNvPicPr>
          <p:nvPr/>
        </p:nvPicPr>
        <p:blipFill>
          <a:blip r:embed="rId13" cstate="print"/>
          <a:srcRect l="5452"/>
          <a:stretch>
            <a:fillRect/>
          </a:stretch>
        </p:blipFill>
        <p:spPr bwMode="auto">
          <a:xfrm>
            <a:off x="3789040" y="5385048"/>
            <a:ext cx="1489075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6" descr="C:\Users\Педагоги\Pictures\2022-03-11 Образцовый сад\Image (32).BM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8640" y="7833320"/>
            <a:ext cx="2173288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12.jpe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48880" y="7833320"/>
            <a:ext cx="2241550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image13.jpe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402138" y="7833320"/>
            <a:ext cx="2455862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image14.jpe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85184" y="5313040"/>
            <a:ext cx="17728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09" y="128464"/>
            <a:ext cx="6526508" cy="1296144"/>
          </a:xfrm>
        </p:spPr>
        <p:txBody>
          <a:bodyPr>
            <a:noAutofit/>
          </a:bodyPr>
          <a:lstStyle/>
          <a:p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61157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61157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1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3988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Педагоги\Pictures\2022-03-11 Образцовый сад\Image (4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7788" y="0"/>
            <a:ext cx="26860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Педагоги\Pictures\2022-03-11 Образцовый сад\Image (5).BMP"/>
          <p:cNvPicPr>
            <a:picLocks noChangeAspect="1" noChangeArrowheads="1"/>
          </p:cNvPicPr>
          <p:nvPr/>
        </p:nvPicPr>
        <p:blipFill>
          <a:blip r:embed="rId5" cstate="print"/>
          <a:srcRect l="6541" t="4880"/>
          <a:stretch>
            <a:fillRect/>
          </a:stretch>
        </p:blipFill>
        <p:spPr bwMode="auto">
          <a:xfrm>
            <a:off x="1365250" y="0"/>
            <a:ext cx="12779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Педагоги\Pictures\2022-03-11 Образцовый сад\Image (39).BMP"/>
          <p:cNvPicPr>
            <a:picLocks noChangeAspect="1" noChangeArrowheads="1"/>
          </p:cNvPicPr>
          <p:nvPr/>
        </p:nvPicPr>
        <p:blipFill>
          <a:blip r:embed="rId6" cstate="print"/>
          <a:srcRect l="5602" t="2425" b="2895"/>
          <a:stretch>
            <a:fillRect/>
          </a:stretch>
        </p:blipFill>
        <p:spPr bwMode="auto">
          <a:xfrm>
            <a:off x="5165725" y="0"/>
            <a:ext cx="129540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Педагоги\Pictures\2022-03-11 Образцовый сад\Image (40).BMP"/>
          <p:cNvPicPr>
            <a:picLocks noChangeAspect="1" noChangeArrowheads="1"/>
          </p:cNvPicPr>
          <p:nvPr/>
        </p:nvPicPr>
        <p:blipFill>
          <a:blip r:embed="rId7" cstate="print"/>
          <a:srcRect l="4643" t="4453" r="4723" b="4161"/>
          <a:stretch>
            <a:fillRect/>
          </a:stretch>
        </p:blipFill>
        <p:spPr bwMode="auto">
          <a:xfrm>
            <a:off x="2924944" y="8305800"/>
            <a:ext cx="1374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C:\Users\Педагоги\Pictures\2022-03-11 Образцовый сад\Image (41)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897216"/>
            <a:ext cx="14493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Users\Педагоги\Pictures\2022-03-11 Образцовый сад\Image (42).BM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947863"/>
            <a:ext cx="13493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C:\Users\Педагоги\Pictures\2022-03-11 Образцовый сад\Image (43)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8263" y="1919288"/>
            <a:ext cx="19399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C:\Users\Педагоги\Pictures\2022-03-11 Образцовый сад\Image (44).BMP"/>
          <p:cNvPicPr>
            <a:picLocks noChangeAspect="1" noChangeArrowheads="1"/>
          </p:cNvPicPr>
          <p:nvPr/>
        </p:nvPicPr>
        <p:blipFill>
          <a:blip r:embed="rId11" cstate="print"/>
          <a:srcRect l="3537"/>
          <a:stretch>
            <a:fillRect/>
          </a:stretch>
        </p:blipFill>
        <p:spPr bwMode="auto">
          <a:xfrm>
            <a:off x="3281363" y="1557338"/>
            <a:ext cx="1684337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C:\Users\Педагоги\Pictures\2022-03-11 Образцовый сад\Image (45).BMP"/>
          <p:cNvPicPr>
            <a:picLocks noChangeAspect="1" noChangeArrowheads="1"/>
          </p:cNvPicPr>
          <p:nvPr/>
        </p:nvPicPr>
        <p:blipFill>
          <a:blip r:embed="rId12" cstate="print"/>
          <a:srcRect l="6596" t="2765"/>
          <a:stretch>
            <a:fillRect/>
          </a:stretch>
        </p:blipFill>
        <p:spPr bwMode="auto">
          <a:xfrm>
            <a:off x="4918075" y="1541463"/>
            <a:ext cx="1270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Педагоги\Pictures\2022-03-09 Образцовый сад\Image (9).BMP"/>
          <p:cNvPicPr>
            <a:picLocks noChangeAspect="1" noChangeArrowheads="1"/>
          </p:cNvPicPr>
          <p:nvPr/>
        </p:nvPicPr>
        <p:blipFill>
          <a:blip r:embed="rId13" cstate="print"/>
          <a:srcRect l="5864" t="5154"/>
          <a:stretch>
            <a:fillRect/>
          </a:stretch>
        </p:blipFill>
        <p:spPr bwMode="auto">
          <a:xfrm>
            <a:off x="1412776" y="6825208"/>
            <a:ext cx="15240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 descr="C:\Users\Педагоги\Pictures\2022-03-11 Образцовый сад\Image (46).BM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838575"/>
            <a:ext cx="21288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 descr="C:\Users\Педагоги\Pictures\2022-03-11 Образцовый сад\Image (47).BMP"/>
          <p:cNvPicPr>
            <a:picLocks noChangeAspect="1" noChangeArrowheads="1"/>
          </p:cNvPicPr>
          <p:nvPr/>
        </p:nvPicPr>
        <p:blipFill>
          <a:blip r:embed="rId15" cstate="print"/>
          <a:srcRect l="4465"/>
          <a:stretch>
            <a:fillRect/>
          </a:stretch>
        </p:blipFill>
        <p:spPr bwMode="auto">
          <a:xfrm>
            <a:off x="2187575" y="3867150"/>
            <a:ext cx="119062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1" descr="C:\Users\Педагоги\Pictures\2022-03-11 Образцовый сад\Image (48).BMP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360738" y="3448050"/>
            <a:ext cx="1279525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2" descr="C:\Users\Педагоги\Pictures\дипломы\IMG-20180215-WA0001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43438" y="3421063"/>
            <a:ext cx="193992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C:\Users\Педагоги\Pictures\2022-03-11 Образцовый сад\Image (49).BMP"/>
          <p:cNvPicPr>
            <a:picLocks noChangeAspect="1" noChangeArrowheads="1"/>
          </p:cNvPicPr>
          <p:nvPr/>
        </p:nvPicPr>
        <p:blipFill>
          <a:blip r:embed="rId18" cstate="print"/>
          <a:srcRect l="5750" t="7495" b="7614"/>
          <a:stretch>
            <a:fillRect/>
          </a:stretch>
        </p:blipFill>
        <p:spPr bwMode="auto">
          <a:xfrm>
            <a:off x="0" y="8339138"/>
            <a:ext cx="13096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4" descr="C:\Users\Педагоги\Pictures\2022-03-11 Образцовый сад\Image (50).BMP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924944" y="6897216"/>
            <a:ext cx="1331912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5" descr="C:\Users\Педагоги\Pictures\2022-03-11 Образцовый сад\Image (51).BMP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5273675"/>
            <a:ext cx="12319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6" descr="C:\Users\Педагоги\Pictures\2022-03-11 Образцовый сад\Image (52).BMP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438400" y="5605463"/>
            <a:ext cx="1008063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7" descr="C:\Users\Педагоги\Pictures\2022-03-11 Образцовый сад\Image (53).BMP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176338" y="5389563"/>
            <a:ext cx="118745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8" descr="C:\Users\Педагоги\Pictures\2022-03-11 Образцовый сад\Image (54).BMP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224463" y="4884738"/>
            <a:ext cx="1201737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9" descr="C:\Users\Педагоги\Pictures\2022-03-11 Образцовый сад\Image (55).BMP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436938" y="5534025"/>
            <a:ext cx="1873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0" descr="C:\Users\Педагоги\Pictures\2022-03-11 Образцовый сад\Image (56).BMP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221088" y="6825208"/>
            <a:ext cx="13303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1" descr="C:\Users\Педагоги\Pictures\2022-03-11 Образцовый сад\Image (57).BMP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5416550" y="6897216"/>
            <a:ext cx="1441450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128464"/>
            <a:ext cx="6526508" cy="1296144"/>
          </a:xfrm>
        </p:spPr>
        <p:txBody>
          <a:bodyPr>
            <a:noAutofit/>
          </a:bodyPr>
          <a:lstStyle/>
          <a:p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1" descr="Image_2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25763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Image_3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2936" y="0"/>
            <a:ext cx="300037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" descr="fBk-Lk1g_u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6912" y="3296816"/>
            <a:ext cx="3252787" cy="32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Педагоги\Pictures\2022-03-11 Образцовый сад\Image (9).BMP"/>
          <p:cNvPicPr>
            <a:picLocks noChangeAspect="1" noChangeArrowheads="1"/>
          </p:cNvPicPr>
          <p:nvPr/>
        </p:nvPicPr>
        <p:blipFill>
          <a:blip r:embed="rId6" cstate="print"/>
          <a:srcRect l="9303" t="3947" b="3947"/>
          <a:stretch>
            <a:fillRect/>
          </a:stretch>
        </p:blipFill>
        <p:spPr bwMode="auto">
          <a:xfrm>
            <a:off x="0" y="3322638"/>
            <a:ext cx="29210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Педагоги\Pictures\2022-03-11 Образцовый сад\Image (10).BMP"/>
          <p:cNvPicPr>
            <a:picLocks noChangeAspect="1" noChangeArrowheads="1"/>
          </p:cNvPicPr>
          <p:nvPr/>
        </p:nvPicPr>
        <p:blipFill>
          <a:blip r:embed="rId7" cstate="print"/>
          <a:srcRect l="7858"/>
          <a:stretch>
            <a:fillRect/>
          </a:stretch>
        </p:blipFill>
        <p:spPr bwMode="auto">
          <a:xfrm>
            <a:off x="3212976" y="6391275"/>
            <a:ext cx="2890838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Педагоги\Pictures\2022-03-11 Образцовый сад\Image (18).BMP"/>
          <p:cNvPicPr>
            <a:picLocks noChangeAspect="1" noChangeArrowheads="1"/>
          </p:cNvPicPr>
          <p:nvPr/>
        </p:nvPicPr>
        <p:blipFill>
          <a:blip r:embed="rId8" cstate="print"/>
          <a:srcRect l="7748" t="2740"/>
          <a:stretch>
            <a:fillRect/>
          </a:stretch>
        </p:blipFill>
        <p:spPr bwMode="auto">
          <a:xfrm>
            <a:off x="0" y="6338887"/>
            <a:ext cx="3187700" cy="356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128464"/>
            <a:ext cx="6526508" cy="1296144"/>
          </a:xfrm>
        </p:spPr>
        <p:txBody>
          <a:bodyPr>
            <a:noAutofit/>
          </a:bodyPr>
          <a:lstStyle/>
          <a:p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:\Users\Педагоги\Pictures\2022-03-11 Образцовый сад\Image (19).BMP"/>
          <p:cNvPicPr>
            <a:picLocks noChangeAspect="1" noChangeArrowheads="1"/>
          </p:cNvPicPr>
          <p:nvPr/>
        </p:nvPicPr>
        <p:blipFill>
          <a:blip r:embed="rId3" cstate="print"/>
          <a:srcRect l="4099" t="4349"/>
          <a:stretch>
            <a:fillRect/>
          </a:stretch>
        </p:blipFill>
        <p:spPr bwMode="auto">
          <a:xfrm>
            <a:off x="2298700" y="0"/>
            <a:ext cx="2220913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:\Users\Педагоги\Pictures\2022-03-11 Образцовый сад\Image (21).BMP"/>
          <p:cNvPicPr>
            <a:picLocks noChangeAspect="1" noChangeArrowheads="1"/>
          </p:cNvPicPr>
          <p:nvPr/>
        </p:nvPicPr>
        <p:blipFill>
          <a:blip r:embed="rId4" cstate="print"/>
          <a:srcRect l="6429" t="3030"/>
          <a:stretch>
            <a:fillRect/>
          </a:stretch>
        </p:blipFill>
        <p:spPr bwMode="auto">
          <a:xfrm>
            <a:off x="0" y="2517775"/>
            <a:ext cx="25336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Users\Педагоги\Pictures\2022-03-11 Образцовый сад\Image (23).BMP"/>
          <p:cNvPicPr>
            <a:picLocks noChangeAspect="1" noChangeArrowheads="1"/>
          </p:cNvPicPr>
          <p:nvPr/>
        </p:nvPicPr>
        <p:blipFill>
          <a:blip r:embed="rId5" cstate="print"/>
          <a:srcRect l="7674"/>
          <a:stretch>
            <a:fillRect/>
          </a:stretch>
        </p:blipFill>
        <p:spPr bwMode="auto">
          <a:xfrm>
            <a:off x="5251450" y="2679700"/>
            <a:ext cx="16065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Users\Педагоги\Pictures\2022-03-11 Образцовый сад\Image (31).BMP"/>
          <p:cNvPicPr>
            <a:picLocks noChangeAspect="1" noChangeArrowheads="1"/>
          </p:cNvPicPr>
          <p:nvPr/>
        </p:nvPicPr>
        <p:blipFill>
          <a:blip r:embed="rId6" cstate="print"/>
          <a:srcRect l="7968" t="2817"/>
          <a:stretch>
            <a:fillRect/>
          </a:stretch>
        </p:blipFill>
        <p:spPr bwMode="auto">
          <a:xfrm>
            <a:off x="1556792" y="7113240"/>
            <a:ext cx="1817687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Users\Педагоги\Pictures\2022-03-11 Образцовый сад\Image (20).BMP"/>
          <p:cNvPicPr>
            <a:picLocks noChangeAspect="1" noChangeArrowheads="1"/>
          </p:cNvPicPr>
          <p:nvPr/>
        </p:nvPicPr>
        <p:blipFill>
          <a:blip r:embed="rId7" cstate="print"/>
          <a:srcRect t="6038"/>
          <a:stretch>
            <a:fillRect/>
          </a:stretch>
        </p:blipFill>
        <p:spPr bwMode="auto">
          <a:xfrm>
            <a:off x="2516188" y="2614613"/>
            <a:ext cx="2513012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Педагоги\Pictures\2022-03-11 Образцовый сад\Image (29)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61048" y="6969224"/>
            <a:ext cx="2220912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user\Desktop\IMG-20220309-WA0137.jpg"/>
          <p:cNvPicPr>
            <a:picLocks noChangeAspect="1" noChangeArrowheads="1"/>
          </p:cNvPicPr>
          <p:nvPr/>
        </p:nvPicPr>
        <p:blipFill>
          <a:blip r:embed="rId9" cstate="print"/>
          <a:srcRect t="32693" b="32692"/>
          <a:stretch>
            <a:fillRect/>
          </a:stretch>
        </p:blipFill>
        <p:spPr bwMode="auto">
          <a:xfrm>
            <a:off x="0" y="5173663"/>
            <a:ext cx="376237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user\Desktop\IMG-20220218-WA005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87775" y="5054600"/>
            <a:ext cx="30702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0" descr="C:\Users\Педагоги\Pictures\2022-03-11 Образцовый сад\Image (36).BM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255838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7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51350" y="0"/>
            <a:ext cx="23939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198</Words>
  <Application>Microsoft Office PowerPoint</Application>
  <PresentationFormat>Лист A4 (210x297 мм)</PresentationFormat>
  <Paragraphs>42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Библиотека поколения NEXT в МАДОУ № 119 «Кроха»</vt:lpstr>
      <vt:lpstr>Команда проекта «Библиотека поколения «NEXT» в МАДОУ № 119 «Кроха»</vt:lpstr>
      <vt:lpstr>«Библиотека поколения «NEXT» в МАДОУ № 119 «Кроха»</vt:lpstr>
      <vt:lpstr>Уголок русской и татарской литературы</vt:lpstr>
      <vt:lpstr>Уголок русской и татарской литературы</vt:lpstr>
      <vt:lpstr>Планируется приобрести:</vt:lpstr>
      <vt:lpstr>Художественное занятие по прочитанным книгам</vt:lpstr>
      <vt:lpstr>Ежегодные творческие встречи на тему «Тукаевские чтения» (место МАДОУ № 119 «Кроха»)</vt:lpstr>
      <vt:lpstr>Выставка книг своими руками «Книжка- малышка»</vt:lpstr>
      <vt:lpstr>Закладки  для книг – вторая жизнь старым кожаным вещам </vt:lpstr>
      <vt:lpstr>Выставка иллюстраций на тему: « Мой любимый сказочный герой»</vt:lpstr>
      <vt:lpstr>Экскурсия  в школьную   библиотеку</vt:lpstr>
      <vt:lpstr>Герои книг приходят в гости</vt:lpstr>
      <vt:lpstr>Встречаем гостей из городской библиотеки</vt:lpstr>
      <vt:lpstr>Викторины  и конкурсы по творчеству любимых авторов </vt:lpstr>
      <vt:lpstr>Читаем, читаем,   читаем…</vt:lpstr>
      <vt:lpstr>Обмениваемся опытом  работы </vt:lpstr>
      <vt:lpstr>Достижения детского сада МАДОУ №119 «Кроха»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Закладки для книг</dc:title>
  <dc:creator>АдминистраторPC</dc:creator>
  <cp:lastModifiedBy>Педагоги</cp:lastModifiedBy>
  <cp:revision>8</cp:revision>
  <dcterms:created xsi:type="dcterms:W3CDTF">2019-06-19T19:14:09Z</dcterms:created>
  <dcterms:modified xsi:type="dcterms:W3CDTF">2023-01-25T11:15:15Z</dcterms:modified>
</cp:coreProperties>
</file>